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6" r:id="rId8"/>
    <p:sldId id="265" r:id="rId9"/>
    <p:sldId id="264" r:id="rId10"/>
    <p:sldId id="263" r:id="rId11"/>
    <p:sldId id="262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Monotype Corsiva" pitchFamily="66" charset="0"/>
              </a:rPr>
              <a:t>Консультация для педагогов</a:t>
            </a:r>
            <a:r>
              <a:rPr lang="ru-RU" sz="6000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60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Monotype Corsiva" pitchFamily="66" charset="0"/>
              </a:rPr>
              <a:t>В группе демонстративный ребенок: как взаимодействовать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368152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>
                <a:solidFill>
                  <a:srgbClr val="00B050"/>
                </a:solidFill>
              </a:rPr>
              <a:t>Педагог- психолог </a:t>
            </a:r>
            <a:r>
              <a:rPr lang="ru-RU" b="1" dirty="0" err="1" smtClean="0">
                <a:solidFill>
                  <a:srgbClr val="00B050"/>
                </a:solidFill>
              </a:rPr>
              <a:t>Горягина</a:t>
            </a:r>
            <a:r>
              <a:rPr lang="ru-RU" b="1" dirty="0" smtClean="0">
                <a:solidFill>
                  <a:srgbClr val="00B050"/>
                </a:solidFill>
              </a:rPr>
              <a:t> В. А.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532440" cy="583264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Чаще всего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характерна для единственного ребенка в семье, из которого родители (бабушки, дедушки) сделали кумира. В детском саду такой воспитанник жаждет того же внимания, поклонения и восхищения, какие дают ему близкие люди. Поэтому не исключено, что будет перебивать других и говорить сам, хвастаться своими рисунками и поделками, командовать в играх или «помогать» воспитателю в ходе режимных моментов. Если добиться внимания не получается, он будет обижаться, злиться, обзываться, грубить, не слушаться взрослых.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35696" y="404665"/>
            <a:ext cx="7128792" cy="590465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«Кумиру семьи» необходимо уделять внимание «малыми дозами». Например, похвалить его поделку, погладить, иногда обнять, дать небольшое задание, поручение (вынести игрушки на прогулку, раздать материалы к занятию и т. п.).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Демонстративно</a:t>
            </a:r>
            <a:r>
              <a:rPr lang="ru-RU" sz="3600" dirty="0" smtClean="0">
                <a:solidFill>
                  <a:srgbClr val="002060"/>
                </a:solidFill>
              </a:rPr>
              <a:t> может вести себя дошкольник, родители которого очень заняты на работе или в семье родился еще один ребенок. В этом случае он недополучает тепла, ласки, любви — в результате у него формируется привычка получать внимание только негативным способом. Так как родители и воспитатели чаще всего не понимают истинных причин такого поведения или не желают вникнуть в суть проблемы, то своим неправильным поведением только усугубляют ситуацию.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532440" cy="64533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 случаях негативного </a:t>
            </a:r>
            <a:r>
              <a:rPr lang="ru-RU" sz="4000" b="1" dirty="0" err="1" smtClean="0">
                <a:solidFill>
                  <a:srgbClr val="C00000"/>
                </a:solidFill>
              </a:rPr>
              <a:t>самопредъявления</a:t>
            </a:r>
            <a:r>
              <a:rPr lang="ru-RU" sz="4000" b="1" dirty="0" smtClean="0">
                <a:solidFill>
                  <a:srgbClr val="C00000"/>
                </a:solidFill>
              </a:rPr>
              <a:t> рекомендации просты — распределять и регулировать внимание к ребенку по принципу: ты получаешь внимание, когда хорошо себя ведешь. Главное — отметить его, выделить, когда он не скандалит, не пытается привлечь к себе внимание хулиганскими выходками. В противном случае — любые замечания необходимо свести к минимуму.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рассматривать с ним иллюстрации, картины, читать и обсуждать литературные произведения, например: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«Сказка о Ежике, который хотел, чтобы на него обращали внимание» (О.В.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Хухлаева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О.Е.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Хухлаев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«Кто сшил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Видеку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рубашку» (Ф.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Левствик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«Осенняя сказка» (А.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Каралийчев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«Девочка и ромашка» (В. Сухомлинский) и др.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67052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03648" y="404664"/>
            <a:ext cx="7344816" cy="59766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Важно создавать ситуации и организовывать игры, в которых дети могут пережить общность и сопричастность друг с другом в реальном взаимодействии. Приведем примеры нескольких игр.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32656"/>
            <a:ext cx="856895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«Волшебные очки»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«Конкурс хвастунов»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«Рукавички»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«Неожиданные картинки»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«Герой дня»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9" name="Содержимое 3" descr="b6202a15296556514b4f4a27531470d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2996952"/>
            <a:ext cx="5033031" cy="3523121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476672"/>
            <a:ext cx="8496944" cy="604867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Подобные игры формируют общность с другими и дают возможность увидеть в сверстниках друзей и партнеров. А чувство общности и интерес к другому — тот фундамент, на котором строятся полноценное общение людей и нормальные человеческие отношения.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15616" y="2130425"/>
            <a:ext cx="8028384" cy="173062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СПАСИБО </a:t>
            </a:r>
            <a:b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6000" b="1" dirty="0" smtClean="0">
                <a:solidFill>
                  <a:srgbClr val="C00000"/>
                </a:solidFill>
                <a:latin typeface="Monotype Corsiva" pitchFamily="66" charset="0"/>
              </a:rPr>
              <a:t>ЗА ВНИМАНИЕ!</a:t>
            </a:r>
            <a:endParaRPr lang="ru-RU" sz="6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 fontScale="90000"/>
          </a:bodyPr>
          <a:lstStyle/>
          <a:p>
            <a:r>
              <a:rPr lang="ru-RU" sz="49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sz="4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— эмоционально окрашенное поведение, субъективно воспринимаемое как привлекательное. В основе такого поведения — желание ребенка нравиться, быть на виду, проявлять себя.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проявляется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привлечь к себе внимание, демонстративный ребенок использует разные средства: кривляется, сознательно нарушает правила поведения или, наоборот, подчеркнуто «идеально» себя ведет, транслирует нарочитую застенчивость.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Демонстративный ребенок преувеличивает свои заболевания. Он жалуется на боли в животе, головную боль, тошноту. При этом все симптомы быстро проходят, достаточно окружить его вниманием.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Обращаясь к сверстнику или взрослому, демонстративный ребенок не испытывает к нему реального интереса, не стремится что-то делать вместе. Скорее, он хочет показать себя и вызвать восхищение других: «Посмотрите, какое у меня красивое платье», «Я лучше всех нарисовала елочку», «Я бегаю быстрее всех и сегодня всех обогнал» и т. д.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5976663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проявляется 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 только в стремлении показать собственные достоинства и достижения. Обладание яркой, необычной вещью — традиционная форма демонстрации себя. При этом острое желание иметь какую-нибудь машинку или куклу не связано с собственными игровыми потребностями ребенка. Он приносит в детский сад игрушки, чтобы похвастаться, добавить себе привлекательности: «Я круче всех — у меня есть телефон».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352928" cy="5976663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Любые эмоциональные проявления сверстника или взрослого он воспринимает как безусловную ценность, независимо от того, выступают ли они в положительной (похвала, одобрение, улыбка) или отрицательной (замечания, наказания, крик, ругань) форме.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80920" cy="6264695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 smtClean="0">
                <a:solidFill>
                  <a:srgbClr val="7030A0"/>
                </a:solidFill>
              </a:rPr>
              <a:t>Добиться положительной реакции труднее, чем отрицательной, — и демонстративный ребенок избирает простейший путь, особенно если у него не складываются межличностные отношения. Он проявляет агрессию, постоянно жалуется,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        провоцирует ссоры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             и драки.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5" name="Содержимое 5" descr="_VJr8Qb57So375P6nA_hs9zGVCe8vSQD_620_416.jpg"/>
          <p:cNvPicPr>
            <a:picLocks noChangeAspect="1"/>
          </p:cNvPicPr>
          <p:nvPr/>
        </p:nvPicPr>
        <p:blipFill>
          <a:blip r:embed="rId2" cstate="print"/>
          <a:srcRect l="31852"/>
          <a:stretch>
            <a:fillRect/>
          </a:stretch>
        </p:blipFill>
        <p:spPr>
          <a:xfrm>
            <a:off x="5580112" y="3789040"/>
            <a:ext cx="2940665" cy="2895318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892480" cy="5976663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Как взаимодействовать с демонстративным ребенком</a:t>
            </a:r>
            <a:br>
              <a:rPr lang="ru-RU" sz="2800" b="1" dirty="0" smtClean="0"/>
            </a:br>
            <a:r>
              <a:rPr lang="ru-RU" sz="2800" dirty="0" smtClean="0"/>
              <a:t>Чтобы выстроить взаимодействие с ребенком, необходимо учитывать причины его демонстративного поведения. </a:t>
            </a:r>
            <a:br>
              <a:rPr lang="ru-RU" sz="2800" dirty="0" smtClean="0"/>
            </a:br>
            <a:r>
              <a:rPr lang="ru-RU" sz="2800" dirty="0" smtClean="0"/>
              <a:t>Постоянная потребность в похвале, превосходстве над другими — главный мотив всех действий и поступков такого ребенка. Он постоянно рассматривает и оценивает себя глазами других, воспринимает себя исключительно через отношение окружающих, причем это отношение должно быть восторженным. Ребенок боится оказаться хуже других. И этот страх порождает тревожность, неуверенность в себе, постоянное напряжение, различные невротические отклонения.</a:t>
            </a:r>
            <a:endParaRPr lang="ru-RU" sz="2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124</Words>
  <Application>Microsoft Office PowerPoint</Application>
  <PresentationFormat>Экран (4:3)</PresentationFormat>
  <Paragraphs>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 Консультация для педагогов В группе демонстративный ребенок: как взаимодействовать  </vt:lpstr>
      <vt:lpstr>Демонстративность — эмоционально окрашенное поведение, субъективно воспринимаемое как привлекательное. В основе такого поведения — желание ребенка нравиться, быть на виду, проявлять себя.  </vt:lpstr>
      <vt:lpstr>Как проявляется демонстративность Чтобы привлечь к себе внимание, демонстративный ребенок использует разные средства: кривляется, сознательно нарушает правила поведения или, наоборот, подчеркнуто «идеально» себя ведет, транслирует нарочитую застенчивость.  </vt:lpstr>
      <vt:lpstr>Демонстративный ребенок преувеличивает свои заболевания. Он жалуется на боли в животе, головную боль, тошноту. При этом все симптомы быстро проходят, достаточно окружить его вниманием.  </vt:lpstr>
      <vt:lpstr>Обращаясь к сверстнику или взрослому, демонстративный ребенок не испытывает к нему реального интереса, не стремится что-то делать вместе. Скорее, он хочет показать себя и вызвать восхищение других: «Посмотрите, какое у меня красивое платье», «Я лучше всех нарисовала елочку», «Я бегаю быстрее всех и сегодня всех обогнал» и т. д.</vt:lpstr>
      <vt:lpstr>Демонстративность проявляется не только в стремлении показать собственные достоинства и достижения. Обладание яркой, необычной вещью — традиционная форма демонстрации себя. При этом острое желание иметь какую-нибудь машинку или куклу не связано с собственными игровыми потребностями ребенка. Он приносит в детский сад игрушки, чтобы похвастаться, добавить себе привлекательности: «Я круче всех — у меня есть телефон».</vt:lpstr>
      <vt:lpstr>Любые эмоциональные проявления сверстника или взрослого он воспринимает как безусловную ценность, независимо от того, выступают ли они в положительной (похвала, одобрение, улыбка) или отрицательной (замечания, наказания, крик, ругань) форме.</vt:lpstr>
      <vt:lpstr>Добиться положительной реакции труднее, чем отрицательной, — и демонстративный ребенок избирает простейший путь, особенно если у него не складываются межличностные отношения. Он проявляет агрессию, постоянно жалуется,           провоцирует ссоры                и драки. </vt:lpstr>
      <vt:lpstr>Как взаимодействовать с демонстративным ребенком Чтобы выстроить взаимодействие с ребенком, необходимо учитывать причины его демонстративного поведения.  Постоянная потребность в похвале, превосходстве над другими — главный мотив всех действий и поступков такого ребенка. Он постоянно рассматривает и оценивает себя глазами других, воспринимает себя исключительно через отношение окружающих, причем это отношение должно быть восторженным. Ребенок боится оказаться хуже других. И этот страх порождает тревожность, неуверенность в себе, постоянное напряжение, различные невротические отклонения.</vt:lpstr>
      <vt:lpstr>Чаще всего демонстративность характерна для единственного ребенка в семье, из которого родители (бабушки, дедушки) сделали кумира. В детском саду такой воспитанник жаждет того же внимания, поклонения и восхищения, какие дают ему близкие люди. Поэтому не исключено, что будет перебивать других и говорить сам, хвастаться своими рисунками и поделками, командовать в играх или «помогать» воспитателю в ходе режимных моментов. Если добиться внимания не получается, он будет обижаться, злиться, обзываться, грубить, не слушаться взрослых.  </vt:lpstr>
      <vt:lpstr>«Кумиру семьи» необходимо уделять внимание «малыми дозами». Например, похвалить его поделку, погладить, иногда обнять, дать небольшое задание, поручение (вынести игрушки на прогулку, раздать материалы к занятию и т. п.).</vt:lpstr>
      <vt:lpstr>Демонстративно может вести себя дошкольник, родители которого очень заняты на работе или в семье родился еще один ребенок. В этом случае он недополучает тепла, ласки, любви — в результате у него формируется привычка получать внимание только негативным способом. Так как родители и воспитатели чаще всего не понимают истинных причин такого поведения или не желают вникнуть в суть проблемы, то своим неправильным поведением только усугубляют ситуацию.  </vt:lpstr>
      <vt:lpstr>В случаях негативного самопредъявления рекомендации просты — распределять и регулировать внимание к ребенку по принципу: ты получаешь внимание, когда хорошо себя ведешь. Главное — отметить его, выделить, когда он не скандалит, не пытается привлечь к себе внимание хулиганскими выходками. В противном случае — любые замечания необходимо свести к минимуму. </vt:lpstr>
      <vt:lpstr>Можно рассматривать с ним иллюстрации, картины, читать и обсуждать литературные произведения, например:  - «Сказка о Ежике, который хотел, чтобы на него обращали внимание» (О.В. Хухлаева, О.Е. Хухлаев);  - «Кто сшил Видеку рубашку» (Ф. Левствик); - «Осенняя сказка» (А. Каралийчев); - «Девочка и ромашка» (В. Сухомлинский) и др.</vt:lpstr>
      <vt:lpstr>Важно создавать ситуации и организовывать игры, в которых дети могут пережить общность и сопричастность друг с другом в реальном взаимодействии. Приведем примеры нескольких игр.  </vt:lpstr>
      <vt:lpstr> </vt:lpstr>
      <vt:lpstr> 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В группе демонстративный ребенок: как взаимодействовать  </dc:title>
  <dc:creator>New User</dc:creator>
  <cp:lastModifiedBy>Юлия</cp:lastModifiedBy>
  <cp:revision>12</cp:revision>
  <dcterms:created xsi:type="dcterms:W3CDTF">2020-12-15T19:33:47Z</dcterms:created>
  <dcterms:modified xsi:type="dcterms:W3CDTF">2020-12-15T20:44:01Z</dcterms:modified>
</cp:coreProperties>
</file>